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sldIdLst>
    <p:sldId id="257" r:id="rId2"/>
    <p:sldId id="308" r:id="rId3"/>
    <p:sldId id="314" r:id="rId4"/>
    <p:sldId id="310" r:id="rId5"/>
    <p:sldId id="319" r:id="rId6"/>
    <p:sldId id="320" r:id="rId7"/>
    <p:sldId id="311" r:id="rId8"/>
    <p:sldId id="321" r:id="rId9"/>
    <p:sldId id="322" r:id="rId10"/>
    <p:sldId id="316" r:id="rId11"/>
    <p:sldId id="317" r:id="rId12"/>
    <p:sldId id="318" r:id="rId13"/>
    <p:sldId id="312" r:id="rId14"/>
    <p:sldId id="324" r:id="rId15"/>
    <p:sldId id="323" r:id="rId16"/>
    <p:sldId id="327" r:id="rId17"/>
    <p:sldId id="32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orient="horz" pos="1185" userDrawn="1">
          <p15:clr>
            <a:srgbClr val="A4A3A4"/>
          </p15:clr>
        </p15:guide>
        <p15:guide id="4" orient="horz" pos="4110" userDrawn="1">
          <p15:clr>
            <a:srgbClr val="A4A3A4"/>
          </p15:clr>
        </p15:guide>
        <p15:guide id="6" pos="7083" userDrawn="1">
          <p15:clr>
            <a:srgbClr val="A4A3A4"/>
          </p15:clr>
        </p15:guide>
        <p15:guide id="7" pos="121" userDrawn="1">
          <p15:clr>
            <a:srgbClr val="A4A3A4"/>
          </p15:clr>
        </p15:guide>
        <p15:guide id="8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FF00"/>
    <a:srgbClr val="009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86" autoAdjust="0"/>
    <p:restoredTop sz="94660"/>
  </p:normalViewPr>
  <p:slideViewPr>
    <p:cSldViewPr snapToGrid="0">
      <p:cViewPr varScale="1">
        <p:scale>
          <a:sx n="78" d="100"/>
          <a:sy n="78" d="100"/>
        </p:scale>
        <p:origin x="461" y="67"/>
      </p:cViewPr>
      <p:guideLst>
        <p:guide orient="horz" pos="2160"/>
        <p:guide orient="horz" pos="1185"/>
        <p:guide orient="horz" pos="4110"/>
        <p:guide pos="7083"/>
        <p:guide pos="121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5D514-4841-4DBD-89D8-5BD5E2EF99F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5F44E-32DA-4EDE-89B1-77AAF1A9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2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E590E9-562C-6595-4C75-408F00FBA242}"/>
              </a:ext>
            </a:extLst>
          </p:cNvPr>
          <p:cNvCxnSpPr>
            <a:cxnSpLocks/>
          </p:cNvCxnSpPr>
          <p:nvPr userDrawn="1"/>
        </p:nvCxnSpPr>
        <p:spPr>
          <a:xfrm>
            <a:off x="438376" y="908498"/>
            <a:ext cx="1128677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포켓몬스터 게임 세대 정리">
            <a:extLst>
              <a:ext uri="{FF2B5EF4-FFF2-40B4-BE49-F238E27FC236}">
                <a16:creationId xmlns:a16="http://schemas.microsoft.com/office/drawing/2014/main" id="{27B6E4D2-5D19-3C72-0030-45EB5F9D67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11" y="87256"/>
            <a:ext cx="674709" cy="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99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043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17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4EFBC4-FCF8-4C48-A10E-617C03D8E164}"/>
              </a:ext>
            </a:extLst>
          </p:cNvPr>
          <p:cNvSpPr/>
          <p:nvPr/>
        </p:nvSpPr>
        <p:spPr>
          <a:xfrm>
            <a:off x="0" y="-791308"/>
            <a:ext cx="12192000" cy="62981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D4F37-C6BE-415C-8C94-8BD797A0DF75}"/>
              </a:ext>
            </a:extLst>
          </p:cNvPr>
          <p:cNvSpPr txBox="1"/>
          <p:nvPr/>
        </p:nvSpPr>
        <p:spPr>
          <a:xfrm>
            <a:off x="783214" y="1451344"/>
            <a:ext cx="5314275" cy="291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과제명</a:t>
            </a:r>
            <a:endParaRPr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62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62" b="1" dirty="0">
                <a:solidFill>
                  <a:schemeClr val="bg1"/>
                </a:solidFill>
                <a:latin typeface="+mj-ea"/>
                <a:ea typeface="+mj-ea"/>
              </a:rPr>
              <a:t>부제 </a:t>
            </a:r>
            <a:r>
              <a:rPr lang="en-US" altLang="ko-KR" sz="2462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62" b="1" dirty="0">
                <a:solidFill>
                  <a:schemeClr val="bg1"/>
                </a:solidFill>
                <a:latin typeface="+mj-ea"/>
                <a:ea typeface="+mj-ea"/>
              </a:rPr>
              <a:t>요양기관 소개 포털사이트</a:t>
            </a:r>
            <a:endParaRPr lang="en-US" altLang="ko-KR" sz="2462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215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8000" b="1" dirty="0">
                <a:solidFill>
                  <a:schemeClr val="bg1"/>
                </a:solidFill>
                <a:latin typeface="+mj-ea"/>
                <a:ea typeface="+mj-ea"/>
              </a:rPr>
              <a:t>화면설계서</a:t>
            </a:r>
            <a:endParaRPr lang="en-US" altLang="ko-KR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E0D24B-C77B-4734-9D0D-CA7429EDEAEC}"/>
              </a:ext>
            </a:extLst>
          </p:cNvPr>
          <p:cNvCxnSpPr/>
          <p:nvPr/>
        </p:nvCxnSpPr>
        <p:spPr>
          <a:xfrm>
            <a:off x="877618" y="365082"/>
            <a:ext cx="5059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54A880-1573-4887-92A3-6C92FF10E8DB}"/>
              </a:ext>
            </a:extLst>
          </p:cNvPr>
          <p:cNvSpPr txBox="1"/>
          <p:nvPr/>
        </p:nvSpPr>
        <p:spPr>
          <a:xfrm>
            <a:off x="4579539" y="5762656"/>
            <a:ext cx="7407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팀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작성자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: 2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조 </a:t>
            </a:r>
            <a:r>
              <a:rPr lang="ko-KR" altLang="en-US" sz="2400" dirty="0" err="1">
                <a:solidFill>
                  <a:srgbClr val="0070C0"/>
                </a:solidFill>
                <a:latin typeface="+mj-ea"/>
                <a:ea typeface="+mj-ea"/>
              </a:rPr>
              <a:t>꼬부기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장우진</a:t>
            </a:r>
            <a:endParaRPr lang="en-US" altLang="ko-KR" sz="24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 algn="r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팀원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: </a:t>
            </a:r>
            <a:r>
              <a:rPr lang="ko-KR" altLang="en-US" sz="2400" dirty="0" err="1">
                <a:solidFill>
                  <a:srgbClr val="0070C0"/>
                </a:solidFill>
                <a:latin typeface="+mj-ea"/>
                <a:ea typeface="+mj-ea"/>
              </a:rPr>
              <a:t>소인후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신동원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이성철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 err="1">
                <a:solidFill>
                  <a:srgbClr val="0070C0"/>
                </a:solidFill>
                <a:latin typeface="+mj-ea"/>
                <a:ea typeface="+mj-ea"/>
              </a:rPr>
              <a:t>오세연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장우진</a:t>
            </a:r>
            <a:endParaRPr lang="en-US" altLang="ko-KR" sz="2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A2977-0557-4A5C-A995-F036D7977765}"/>
              </a:ext>
            </a:extLst>
          </p:cNvPr>
          <p:cNvSpPr txBox="1"/>
          <p:nvPr/>
        </p:nvSpPr>
        <p:spPr>
          <a:xfrm>
            <a:off x="222482" y="6096042"/>
            <a:ext cx="176522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15" dirty="0">
                <a:solidFill>
                  <a:srgbClr val="0070C0"/>
                </a:solidFill>
                <a:latin typeface="+mj-ea"/>
                <a:ea typeface="+mj-ea"/>
              </a:rPr>
              <a:t>2023. 02. 13</a:t>
            </a:r>
            <a:endParaRPr lang="ko-KR" altLang="en-US" sz="2215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945BC3-F24B-D9D7-BEA9-A06A24464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1" y="1317194"/>
            <a:ext cx="3712531" cy="7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9FB554-D9B1-D259-B832-E49EC466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550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로그인</a:t>
            </a:r>
            <a:r>
              <a:rPr lang="en-US" altLang="ko-KR" sz="3200" b="1" dirty="0">
                <a:solidFill>
                  <a:srgbClr val="0090D0"/>
                </a:solidFill>
              </a:rPr>
              <a:t>/</a:t>
            </a:r>
            <a:r>
              <a:rPr lang="ko-KR" altLang="en-US" sz="3200" b="1" dirty="0">
                <a:solidFill>
                  <a:srgbClr val="0090D0"/>
                </a:solidFill>
              </a:rPr>
              <a:t>회원가입</a:t>
            </a:r>
            <a:r>
              <a:rPr lang="en-US" altLang="ko-KR" sz="3200" b="1" dirty="0">
                <a:solidFill>
                  <a:srgbClr val="0090D0"/>
                </a:solidFill>
              </a:rPr>
              <a:t>_member_01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DDED91-8577-F14B-7C95-4BD31B800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7" t="7259" r="34924" b="32296"/>
          <a:stretch/>
        </p:blipFill>
        <p:spPr>
          <a:xfrm>
            <a:off x="4178382" y="1881188"/>
            <a:ext cx="3861270" cy="3959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6299E4-0C96-C347-74A0-4369CB091B1B}"/>
              </a:ext>
            </a:extLst>
          </p:cNvPr>
          <p:cNvSpPr/>
          <p:nvPr/>
        </p:nvSpPr>
        <p:spPr>
          <a:xfrm>
            <a:off x="4625752" y="2200264"/>
            <a:ext cx="646176" cy="295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819EEA-2F77-1125-B4D6-DC629CF1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ADF7E3-7583-4CEF-B62F-CC7981330CEC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786B54-61E2-A3DD-BBDA-EA5A53676B12}"/>
              </a:ext>
            </a:extLst>
          </p:cNvPr>
          <p:cNvSpPr/>
          <p:nvPr/>
        </p:nvSpPr>
        <p:spPr>
          <a:xfrm>
            <a:off x="8422301" y="1275897"/>
            <a:ext cx="2458741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B878E5-1013-C141-9CFC-3F38689F1873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16333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9FB554-D9B1-D259-B832-E49EC466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550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로그인</a:t>
            </a:r>
            <a:r>
              <a:rPr lang="en-US" altLang="ko-KR" sz="3200" b="1" dirty="0">
                <a:solidFill>
                  <a:srgbClr val="0090D0"/>
                </a:solidFill>
              </a:rPr>
              <a:t>/</a:t>
            </a:r>
            <a:r>
              <a:rPr lang="ko-KR" altLang="en-US" sz="3200" b="1" dirty="0">
                <a:solidFill>
                  <a:srgbClr val="0090D0"/>
                </a:solidFill>
              </a:rPr>
              <a:t>회원가입</a:t>
            </a:r>
            <a:r>
              <a:rPr lang="en-US" altLang="ko-KR" sz="3200" b="1" dirty="0">
                <a:solidFill>
                  <a:srgbClr val="0090D0"/>
                </a:solidFill>
              </a:rPr>
              <a:t>_member_02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DCD0D3-5D02-96C4-AF7A-30336BC53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35" t="17491" r="35242" b="23441"/>
          <a:stretch/>
        </p:blipFill>
        <p:spPr>
          <a:xfrm>
            <a:off x="4188539" y="1900852"/>
            <a:ext cx="4001729" cy="4050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3B6E1A-7B2F-2E7E-CE90-999336A63F14}"/>
              </a:ext>
            </a:extLst>
          </p:cNvPr>
          <p:cNvSpPr/>
          <p:nvPr/>
        </p:nvSpPr>
        <p:spPr>
          <a:xfrm>
            <a:off x="4188539" y="1998699"/>
            <a:ext cx="3923071" cy="2602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81EBA1-C154-654C-3D57-D569055A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EC0A8F-7113-6EBE-1E23-4421FFE66F5C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B9F021-666C-4791-0629-A33DEE4BE9AC}"/>
              </a:ext>
            </a:extLst>
          </p:cNvPr>
          <p:cNvSpPr/>
          <p:nvPr/>
        </p:nvSpPr>
        <p:spPr>
          <a:xfrm>
            <a:off x="8422301" y="1275897"/>
            <a:ext cx="2458741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C4737F-86E6-E8E5-CBE0-5F36A99FE536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39264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70B8C29-050E-AB9B-58EE-6DDA09D44F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550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로그인</a:t>
            </a:r>
            <a:r>
              <a:rPr lang="en-US" altLang="ko-KR" sz="3200" b="1" dirty="0">
                <a:solidFill>
                  <a:srgbClr val="0090D0"/>
                </a:solidFill>
              </a:rPr>
              <a:t>/</a:t>
            </a:r>
            <a:r>
              <a:rPr lang="ko-KR" altLang="en-US" sz="3200" b="1" dirty="0">
                <a:solidFill>
                  <a:srgbClr val="0090D0"/>
                </a:solidFill>
              </a:rPr>
              <a:t>회원가입</a:t>
            </a:r>
            <a:r>
              <a:rPr lang="en-US" altLang="ko-KR" sz="3200" b="1" dirty="0">
                <a:solidFill>
                  <a:srgbClr val="0090D0"/>
                </a:solidFill>
              </a:rPr>
              <a:t>_member_03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B43D1B-DBBE-1590-E619-B29B5927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16" t="17921" r="35161" b="28459"/>
          <a:stretch/>
        </p:blipFill>
        <p:spPr>
          <a:xfrm>
            <a:off x="4233925" y="1881187"/>
            <a:ext cx="3730722" cy="3428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7839F5-26D9-EC31-10AA-0C9DF994443F}"/>
              </a:ext>
            </a:extLst>
          </p:cNvPr>
          <p:cNvSpPr/>
          <p:nvPr/>
        </p:nvSpPr>
        <p:spPr>
          <a:xfrm>
            <a:off x="4775558" y="2342832"/>
            <a:ext cx="2595685" cy="8526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D1584D-4FE5-A497-66D1-C5B086451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93D063-232D-F189-39BE-DD5B1126E7AA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96AB90-0B60-1B09-F07C-8963D5EAFC4B}"/>
              </a:ext>
            </a:extLst>
          </p:cNvPr>
          <p:cNvSpPr/>
          <p:nvPr/>
        </p:nvSpPr>
        <p:spPr>
          <a:xfrm>
            <a:off x="8422301" y="1275897"/>
            <a:ext cx="2458741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08A4E9-B314-EFB6-DBC9-7B06CC9271B7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08608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8CAC27F-BABE-3C39-45C4-75AB5B1B70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로그인</a:t>
            </a:r>
            <a:r>
              <a:rPr lang="en-US" altLang="ko-KR" sz="3200" b="1" dirty="0">
                <a:solidFill>
                  <a:srgbClr val="0090D0"/>
                </a:solidFill>
              </a:rPr>
              <a:t>/</a:t>
            </a:r>
            <a:r>
              <a:rPr lang="ko-KR" altLang="en-US" sz="3200" b="1" dirty="0">
                <a:solidFill>
                  <a:srgbClr val="0090D0"/>
                </a:solidFill>
              </a:rPr>
              <a:t>회원가입</a:t>
            </a:r>
            <a:r>
              <a:rPr lang="en-US" altLang="ko-KR" sz="3200" b="1" dirty="0">
                <a:solidFill>
                  <a:srgbClr val="0090D0"/>
                </a:solidFill>
              </a:rPr>
              <a:t>_login_01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5D190B-4EFD-E57F-8C85-6027F1A59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7" t="13573" r="36674" b="43297"/>
          <a:stretch/>
        </p:blipFill>
        <p:spPr>
          <a:xfrm>
            <a:off x="3451568" y="1894303"/>
            <a:ext cx="5300930" cy="4478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6299E4-0C96-C347-74A0-4369CB091B1B}"/>
              </a:ext>
            </a:extLst>
          </p:cNvPr>
          <p:cNvSpPr/>
          <p:nvPr/>
        </p:nvSpPr>
        <p:spPr>
          <a:xfrm>
            <a:off x="5467455" y="1975729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94139-4D5A-1046-02B8-E5F1AD844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C7637E-EC69-DD5D-4710-4A941CB14BC1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81B690-EED0-B9EB-60DA-4E97163E5600}"/>
              </a:ext>
            </a:extLst>
          </p:cNvPr>
          <p:cNvSpPr/>
          <p:nvPr/>
        </p:nvSpPr>
        <p:spPr>
          <a:xfrm>
            <a:off x="8422301" y="1275897"/>
            <a:ext cx="2458741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8281B5-DE2A-57B8-C416-77968BAB74C6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83204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50E2892-0013-BA65-9886-C03D24D8CF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5681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로그인</a:t>
            </a:r>
            <a:r>
              <a:rPr lang="en-US" altLang="ko-KR" sz="3200" b="1" dirty="0">
                <a:solidFill>
                  <a:srgbClr val="0090D0"/>
                </a:solidFill>
              </a:rPr>
              <a:t>/</a:t>
            </a:r>
            <a:r>
              <a:rPr lang="ko-KR" altLang="en-US" sz="3200" b="1" dirty="0">
                <a:solidFill>
                  <a:srgbClr val="0090D0"/>
                </a:solidFill>
              </a:rPr>
              <a:t>회원가입</a:t>
            </a:r>
            <a:r>
              <a:rPr lang="en-US" altLang="ko-KR" sz="3200" b="1" dirty="0">
                <a:solidFill>
                  <a:srgbClr val="0090D0"/>
                </a:solidFill>
              </a:rPr>
              <a:t>_</a:t>
            </a:r>
            <a:r>
              <a:rPr lang="en-US" altLang="ko-KR" sz="3200" b="1" dirty="0" err="1">
                <a:solidFill>
                  <a:srgbClr val="0090D0"/>
                </a:solidFill>
              </a:rPr>
              <a:t>login_modify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6299E4-0C96-C347-74A0-4369CB091B1B}"/>
              </a:ext>
            </a:extLst>
          </p:cNvPr>
          <p:cNvSpPr/>
          <p:nvPr/>
        </p:nvSpPr>
        <p:spPr>
          <a:xfrm>
            <a:off x="5467455" y="1975729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94139-4D5A-1046-02B8-E5F1AD844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4E96CB-8477-A73B-C1B7-2AA20FF02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87" t="25362" r="30806" b="7670"/>
          <a:stretch/>
        </p:blipFill>
        <p:spPr>
          <a:xfrm>
            <a:off x="3618272" y="1876980"/>
            <a:ext cx="4975122" cy="4592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EAA1A6-1697-2EBC-A660-AE176C80B1E6}"/>
              </a:ext>
            </a:extLst>
          </p:cNvPr>
          <p:cNvSpPr/>
          <p:nvPr/>
        </p:nvSpPr>
        <p:spPr>
          <a:xfrm>
            <a:off x="4371680" y="1938134"/>
            <a:ext cx="3434708" cy="4268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로그인 정보 수정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32F3C4-C97E-9E35-842C-63D9481BF6F2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4BD97F-CC0B-31E4-D50E-22A80EE8FE1B}"/>
              </a:ext>
            </a:extLst>
          </p:cNvPr>
          <p:cNvSpPr/>
          <p:nvPr/>
        </p:nvSpPr>
        <p:spPr>
          <a:xfrm>
            <a:off x="8422301" y="1275897"/>
            <a:ext cx="2458741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ED64751-707A-E6AC-661B-92C15EB145FC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448193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F976EA-B2D0-A5B4-9334-29B20E16BE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4523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고객센터게시판</a:t>
            </a:r>
            <a:r>
              <a:rPr lang="en-US" altLang="ko-KR" sz="3200" b="1" dirty="0">
                <a:solidFill>
                  <a:srgbClr val="0090D0"/>
                </a:solidFill>
              </a:rPr>
              <a:t>_talk_01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6BDF32-5B74-038E-0BC2-F6D6166F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16" t="18073" r="25625" b="15333"/>
          <a:stretch/>
        </p:blipFill>
        <p:spPr>
          <a:xfrm>
            <a:off x="3139380" y="1894786"/>
            <a:ext cx="5882700" cy="4282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4CBB50-884C-95CD-885C-150FF2D0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BC573-4B7C-1266-1CCE-A06DF238F638}"/>
              </a:ext>
            </a:extLst>
          </p:cNvPr>
          <p:cNvSpPr/>
          <p:nvPr/>
        </p:nvSpPr>
        <p:spPr>
          <a:xfrm>
            <a:off x="4011036" y="1957065"/>
            <a:ext cx="4155997" cy="62496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기관상세정보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>
                <a:solidFill>
                  <a:srgbClr val="FF0000"/>
                </a:solidFill>
              </a:rPr>
              <a:t> 하단부 클릭 </a:t>
            </a:r>
            <a:r>
              <a:rPr lang="en-US" altLang="ko-KR" dirty="0">
                <a:solidFill>
                  <a:srgbClr val="FF0000"/>
                </a:solidFill>
              </a:rPr>
              <a:t>&gt;&gt;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게시판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후기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 err="1">
                <a:solidFill>
                  <a:srgbClr val="FF0000"/>
                </a:solidFill>
              </a:rPr>
              <a:t>별점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>
                <a:solidFill>
                  <a:srgbClr val="FF0000"/>
                </a:solidFill>
              </a:rPr>
              <a:t>구성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65DAD8-5644-CD9E-0DE0-2673537ECFF6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DF11BBE-83B7-92CB-A698-1D9F242BC70D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180054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2">
            <a:extLst>
              <a:ext uri="{FF2B5EF4-FFF2-40B4-BE49-F238E27FC236}">
                <a16:creationId xmlns:a16="http://schemas.microsoft.com/office/drawing/2014/main" id="{1E1661C8-F152-065F-0401-9A8AAD277BA4}"/>
              </a:ext>
            </a:extLst>
          </p:cNvPr>
          <p:cNvSpPr/>
          <p:nvPr/>
        </p:nvSpPr>
        <p:spPr>
          <a:xfrm>
            <a:off x="497060" y="1423490"/>
            <a:ext cx="4553874" cy="94608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prstClr val="black"/>
                </a:solidFill>
                <a:latin typeface="+mj-ea"/>
                <a:ea typeface="+mj-ea"/>
              </a:rPr>
              <a:t>SilverScore</a:t>
            </a:r>
            <a:endParaRPr lang="en-US" altLang="ko-KR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b="1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sz="2400" b="1" dirty="0" err="1">
                <a:solidFill>
                  <a:prstClr val="black"/>
                </a:solidFill>
                <a:latin typeface="+mj-ea"/>
                <a:ea typeface="+mj-ea"/>
              </a:rPr>
              <a:t>로고클릭시</a:t>
            </a:r>
            <a:r>
              <a:rPr lang="ko-KR" altLang="en-US" sz="2400" b="1" dirty="0">
                <a:solidFill>
                  <a:prstClr val="black"/>
                </a:solidFill>
                <a:latin typeface="+mj-ea"/>
                <a:ea typeface="+mj-ea"/>
              </a:rPr>
              <a:t> 시작 </a:t>
            </a:r>
            <a:r>
              <a:rPr lang="en-US" altLang="ko-KR" sz="2400" b="1" dirty="0">
                <a:solidFill>
                  <a:prstClr val="black"/>
                </a:solidFill>
                <a:latin typeface="+mj-ea"/>
                <a:ea typeface="+mj-ea"/>
              </a:rPr>
              <a:t>main</a:t>
            </a:r>
            <a:r>
              <a:rPr lang="ko-KR" altLang="en-US" sz="2400" b="1" dirty="0">
                <a:solidFill>
                  <a:prstClr val="black"/>
                </a:solidFill>
                <a:latin typeface="+mj-ea"/>
                <a:ea typeface="+mj-ea"/>
              </a:rPr>
              <a:t>화면</a:t>
            </a:r>
            <a:r>
              <a:rPr lang="en-US" altLang="ko-KR" sz="2400" b="1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51B7B01A-257F-E8AE-9709-F781566ABF9B}"/>
              </a:ext>
            </a:extLst>
          </p:cNvPr>
          <p:cNvSpPr/>
          <p:nvPr/>
        </p:nvSpPr>
        <p:spPr>
          <a:xfrm>
            <a:off x="532977" y="2687174"/>
            <a:ext cx="1914040" cy="5588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prstClr val="black"/>
                </a:solidFill>
                <a:latin typeface="+mj-ea"/>
                <a:ea typeface="+mj-ea"/>
              </a:rPr>
              <a:t>메인화면</a:t>
            </a:r>
            <a:endParaRPr lang="ko-KR" altLang="en-US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B639-5CBB-7B4F-C664-E350E8C29B09}"/>
              </a:ext>
            </a:extLst>
          </p:cNvPr>
          <p:cNvSpPr txBox="1"/>
          <p:nvPr/>
        </p:nvSpPr>
        <p:spPr>
          <a:xfrm>
            <a:off x="142866" y="1585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메뉴구성</a:t>
            </a:r>
            <a:endParaRPr lang="ko-KR" altLang="en-US" sz="3200" dirty="0"/>
          </a:p>
        </p:txBody>
      </p:sp>
      <p:sp>
        <p:nvSpPr>
          <p:cNvPr id="2" name="모서리가 둥근 직사각형 9">
            <a:extLst>
              <a:ext uri="{FF2B5EF4-FFF2-40B4-BE49-F238E27FC236}">
                <a16:creationId xmlns:a16="http://schemas.microsoft.com/office/drawing/2014/main" id="{19448912-0EAC-B1E7-8C22-2B0B0459D5DB}"/>
              </a:ext>
            </a:extLst>
          </p:cNvPr>
          <p:cNvSpPr/>
          <p:nvPr/>
        </p:nvSpPr>
        <p:spPr>
          <a:xfrm>
            <a:off x="5826039" y="324597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기관목록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사이트 內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" name="모서리가 둥근 직사각형 9">
            <a:extLst>
              <a:ext uri="{FF2B5EF4-FFF2-40B4-BE49-F238E27FC236}">
                <a16:creationId xmlns:a16="http://schemas.microsoft.com/office/drawing/2014/main" id="{09587561-908A-5C5C-2924-AD01044EF65B}"/>
              </a:ext>
            </a:extLst>
          </p:cNvPr>
          <p:cNvSpPr/>
          <p:nvPr/>
        </p:nvSpPr>
        <p:spPr>
          <a:xfrm>
            <a:off x="2931383" y="382509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지도검색</a:t>
            </a:r>
          </a:p>
        </p:txBody>
      </p: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53231E39-D2A8-904E-8961-46ACFB7FE561}"/>
              </a:ext>
            </a:extLst>
          </p:cNvPr>
          <p:cNvSpPr/>
          <p:nvPr/>
        </p:nvSpPr>
        <p:spPr>
          <a:xfrm>
            <a:off x="2931383" y="4400568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로그인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회원가입</a:t>
            </a:r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0CFA88C5-7957-6B4C-CE29-7EA9D460F2F1}"/>
              </a:ext>
            </a:extLst>
          </p:cNvPr>
          <p:cNvSpPr/>
          <p:nvPr/>
        </p:nvSpPr>
        <p:spPr>
          <a:xfrm>
            <a:off x="2570662" y="3411598"/>
            <a:ext cx="260097" cy="24100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5E799F00-0B37-2500-6C24-05BFEF8C45DE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1494047" y="3241924"/>
            <a:ext cx="1049547" cy="105764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88E93316-73C0-1DFD-A7A8-E16B64DFFCAF}"/>
              </a:ext>
            </a:extLst>
          </p:cNvPr>
          <p:cNvSpPr/>
          <p:nvPr/>
        </p:nvSpPr>
        <p:spPr>
          <a:xfrm>
            <a:off x="2931383" y="324597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black"/>
                </a:solidFill>
                <a:latin typeface="+mj-ea"/>
                <a:ea typeface="+mj-ea"/>
              </a:rPr>
              <a:t>요양시설찾기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38DCC9D0-AA57-EE6D-CBBA-DEFCD2C1813A}"/>
              </a:ext>
            </a:extLst>
          </p:cNvPr>
          <p:cNvSpPr/>
          <p:nvPr/>
        </p:nvSpPr>
        <p:spPr>
          <a:xfrm>
            <a:off x="8720695" y="324597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상세화면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팝업형태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E6C0020B-E56B-A816-D9F5-379E12849DE8}"/>
              </a:ext>
            </a:extLst>
          </p:cNvPr>
          <p:cNvSpPr/>
          <p:nvPr/>
        </p:nvSpPr>
        <p:spPr>
          <a:xfrm>
            <a:off x="5826039" y="382509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지도표시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사이트 內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7C870C46-64CE-2DAA-1129-624A8AAFF1F2}"/>
              </a:ext>
            </a:extLst>
          </p:cNvPr>
          <p:cNvSpPr/>
          <p:nvPr/>
        </p:nvSpPr>
        <p:spPr>
          <a:xfrm>
            <a:off x="8720695" y="382509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상세화면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팝업형태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DDF98E-10C0-B21B-1E44-DF722128A2C6}"/>
              </a:ext>
            </a:extLst>
          </p:cNvPr>
          <p:cNvCxnSpPr>
            <a:cxnSpLocks/>
          </p:cNvCxnSpPr>
          <p:nvPr/>
        </p:nvCxnSpPr>
        <p:spPr>
          <a:xfrm>
            <a:off x="5453079" y="3429000"/>
            <a:ext cx="34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15F4F93-F5FE-0651-A8D7-1BB0BAD6F66C}"/>
              </a:ext>
            </a:extLst>
          </p:cNvPr>
          <p:cNvCxnSpPr>
            <a:cxnSpLocks/>
          </p:cNvCxnSpPr>
          <p:nvPr/>
        </p:nvCxnSpPr>
        <p:spPr>
          <a:xfrm>
            <a:off x="8351188" y="3429000"/>
            <a:ext cx="34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C59D30-AE3A-425E-0238-79D2590164A7}"/>
              </a:ext>
            </a:extLst>
          </p:cNvPr>
          <p:cNvCxnSpPr>
            <a:cxnSpLocks/>
          </p:cNvCxnSpPr>
          <p:nvPr/>
        </p:nvCxnSpPr>
        <p:spPr>
          <a:xfrm>
            <a:off x="5453079" y="4032504"/>
            <a:ext cx="34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484905C-57BF-4829-DB55-BA71D3ACC268}"/>
              </a:ext>
            </a:extLst>
          </p:cNvPr>
          <p:cNvCxnSpPr>
            <a:cxnSpLocks/>
          </p:cNvCxnSpPr>
          <p:nvPr/>
        </p:nvCxnSpPr>
        <p:spPr>
          <a:xfrm>
            <a:off x="8351188" y="4032504"/>
            <a:ext cx="34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22540B20-9A27-4A38-7AB9-7FB988B03719}"/>
              </a:ext>
            </a:extLst>
          </p:cNvPr>
          <p:cNvSpPr/>
          <p:nvPr/>
        </p:nvSpPr>
        <p:spPr>
          <a:xfrm>
            <a:off x="5826039" y="4400567"/>
            <a:ext cx="379529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가입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로그인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수정 화면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팝업형태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9">
            <a:extLst>
              <a:ext uri="{FF2B5EF4-FFF2-40B4-BE49-F238E27FC236}">
                <a16:creationId xmlns:a16="http://schemas.microsoft.com/office/drawing/2014/main" id="{CEB89F89-D4A5-AA11-820D-4376B8FD7461}"/>
              </a:ext>
            </a:extLst>
          </p:cNvPr>
          <p:cNvSpPr/>
          <p:nvPr/>
        </p:nvSpPr>
        <p:spPr>
          <a:xfrm>
            <a:off x="2931383" y="5545526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footer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2724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DAB639-5CBB-7B4F-C664-E350E8C29B09}"/>
              </a:ext>
            </a:extLst>
          </p:cNvPr>
          <p:cNvSpPr txBox="1"/>
          <p:nvPr/>
        </p:nvSpPr>
        <p:spPr>
          <a:xfrm>
            <a:off x="142866" y="15856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서비스흐름도</a:t>
            </a:r>
            <a:endParaRPr lang="ko-KR" altLang="en-US" sz="3200" dirty="0"/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3FF39F6F-BBC8-443E-A5F9-03AEAE1C199A}"/>
              </a:ext>
            </a:extLst>
          </p:cNvPr>
          <p:cNvSpPr/>
          <p:nvPr/>
        </p:nvSpPr>
        <p:spPr>
          <a:xfrm>
            <a:off x="4881880" y="2004800"/>
            <a:ext cx="2428240" cy="57912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8A3EDBF4-1897-95CB-B7C8-75AC84174C56}"/>
              </a:ext>
            </a:extLst>
          </p:cNvPr>
          <p:cNvSpPr/>
          <p:nvPr/>
        </p:nvSpPr>
        <p:spPr>
          <a:xfrm>
            <a:off x="4988560" y="1141200"/>
            <a:ext cx="2214880" cy="487668"/>
          </a:xfrm>
          <a:prstGeom prst="flowChartProcess">
            <a:avLst/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메인화면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0847C0F-E556-2464-D7C6-6B08D6D2AD6D}"/>
              </a:ext>
            </a:extLst>
          </p:cNvPr>
          <p:cNvSpPr/>
          <p:nvPr/>
        </p:nvSpPr>
        <p:spPr>
          <a:xfrm>
            <a:off x="6925521" y="3132572"/>
            <a:ext cx="2214880" cy="48766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지도검색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A3268236-DA71-5D70-7592-4718423C7E4B}"/>
              </a:ext>
            </a:extLst>
          </p:cNvPr>
          <p:cNvSpPr/>
          <p:nvPr/>
        </p:nvSpPr>
        <p:spPr>
          <a:xfrm>
            <a:off x="3125681" y="3132572"/>
            <a:ext cx="2214880" cy="48766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요양시설찾기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51430719-551C-336E-F43E-6D5C61F7248E}"/>
              </a:ext>
            </a:extLst>
          </p:cNvPr>
          <p:cNvSpPr/>
          <p:nvPr/>
        </p:nvSpPr>
        <p:spPr>
          <a:xfrm>
            <a:off x="6925521" y="5801054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게시판</a:t>
            </a:r>
            <a:r>
              <a:rPr lang="en-US" altLang="ko-KR" sz="1400" dirty="0">
                <a:solidFill>
                  <a:schemeClr val="tx1"/>
                </a:solidFill>
              </a:rPr>
              <a:t>+</a:t>
            </a:r>
            <a:r>
              <a:rPr lang="ko-KR" altLang="en-US" sz="1400" dirty="0">
                <a:solidFill>
                  <a:schemeClr val="tx1"/>
                </a:solidFill>
              </a:rPr>
              <a:t>리뷰확인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761769F-3602-5BBB-9FF9-F9B6DA1872F7}"/>
              </a:ext>
            </a:extLst>
          </p:cNvPr>
          <p:cNvSpPr/>
          <p:nvPr/>
        </p:nvSpPr>
        <p:spPr>
          <a:xfrm>
            <a:off x="8141407" y="2050526"/>
            <a:ext cx="1375266" cy="48766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FCC91F-0EF8-3991-B9B7-B90C48E9E85E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7310120" y="2294360"/>
            <a:ext cx="8312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913313-1C9C-2CA8-1038-1875A663CD0F}"/>
              </a:ext>
            </a:extLst>
          </p:cNvPr>
          <p:cNvSpPr txBox="1"/>
          <p:nvPr/>
        </p:nvSpPr>
        <p:spPr>
          <a:xfrm>
            <a:off x="7513320" y="1918446"/>
            <a:ext cx="461986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NO</a:t>
            </a:r>
            <a:endParaRPr lang="ko-KR" altLang="en-US" sz="1400" dirty="0"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21C2C7A-98E4-9D02-CBDC-85F3E226DD82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6096000" y="1628868"/>
            <a:ext cx="0" cy="3759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663F51-C86D-4649-BAEA-7BFA28BA40FC}"/>
              </a:ext>
            </a:extLst>
          </p:cNvPr>
          <p:cNvCxnSpPr>
            <a:cxnSpLocks/>
          </p:cNvCxnSpPr>
          <p:nvPr/>
        </p:nvCxnSpPr>
        <p:spPr>
          <a:xfrm>
            <a:off x="6096000" y="2588988"/>
            <a:ext cx="0" cy="7874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688649-D6D6-73E2-E72D-550797252CED}"/>
              </a:ext>
            </a:extLst>
          </p:cNvPr>
          <p:cNvSpPr txBox="1"/>
          <p:nvPr/>
        </p:nvSpPr>
        <p:spPr>
          <a:xfrm>
            <a:off x="6212840" y="2700766"/>
            <a:ext cx="476412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YES</a:t>
            </a:r>
            <a:endParaRPr lang="ko-KR" altLang="en-US" sz="1400" dirty="0">
              <a:latin typeface="+mj-ea"/>
              <a:ea typeface="+mj-ea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6CA2273-18BC-FF9E-B23C-938F2F205187}"/>
              </a:ext>
            </a:extLst>
          </p:cNvPr>
          <p:cNvCxnSpPr>
            <a:stCxn id="9" idx="0"/>
            <a:endCxn id="4" idx="3"/>
          </p:cNvCxnSpPr>
          <p:nvPr/>
        </p:nvCxnSpPr>
        <p:spPr>
          <a:xfrm rot="16200000" flipV="1">
            <a:off x="7683494" y="904980"/>
            <a:ext cx="665492" cy="1625600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802FBFD1-84E8-FEEA-DDEC-66E954D0B181}"/>
              </a:ext>
            </a:extLst>
          </p:cNvPr>
          <p:cNvSpPr/>
          <p:nvPr/>
        </p:nvSpPr>
        <p:spPr>
          <a:xfrm>
            <a:off x="6925521" y="3799692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목록</a:t>
            </a:r>
            <a:r>
              <a:rPr lang="en-US" altLang="ko-KR" sz="1400" dirty="0">
                <a:solidFill>
                  <a:schemeClr val="tx1"/>
                </a:solidFill>
              </a:rPr>
              <a:t>+</a:t>
            </a:r>
            <a:r>
              <a:rPr lang="ko-KR" altLang="en-US" sz="1400" dirty="0">
                <a:solidFill>
                  <a:schemeClr val="tx1"/>
                </a:solidFill>
              </a:rPr>
              <a:t>지도 표시</a:t>
            </a: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C5E9392E-9505-B626-ABAD-021267D89C01}"/>
              </a:ext>
            </a:extLst>
          </p:cNvPr>
          <p:cNvSpPr/>
          <p:nvPr/>
        </p:nvSpPr>
        <p:spPr>
          <a:xfrm>
            <a:off x="3125681" y="3799692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기관목록표시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DA958184-767C-051E-A5D3-307230365F5F}"/>
              </a:ext>
            </a:extLst>
          </p:cNvPr>
          <p:cNvSpPr/>
          <p:nvPr/>
        </p:nvSpPr>
        <p:spPr>
          <a:xfrm>
            <a:off x="3125681" y="5133933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별점</a:t>
            </a:r>
            <a:r>
              <a:rPr lang="ko-KR" altLang="en-US" sz="1400" dirty="0">
                <a:solidFill>
                  <a:schemeClr val="tx1"/>
                </a:solidFill>
              </a:rPr>
              <a:t> 주기</a:t>
            </a:r>
            <a:r>
              <a:rPr lang="en-US" altLang="ko-KR" sz="1400" dirty="0">
                <a:solidFill>
                  <a:schemeClr val="tx1"/>
                </a:solidFill>
              </a:rPr>
              <a:t>+</a:t>
            </a:r>
            <a:r>
              <a:rPr lang="ko-KR" altLang="en-US" sz="1400" dirty="0">
                <a:solidFill>
                  <a:schemeClr val="tx1"/>
                </a:solidFill>
              </a:rPr>
              <a:t>리뷰작성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7A98B7CC-8748-006B-81CA-77DEF8B6A6AB}"/>
              </a:ext>
            </a:extLst>
          </p:cNvPr>
          <p:cNvSpPr/>
          <p:nvPr/>
        </p:nvSpPr>
        <p:spPr>
          <a:xfrm>
            <a:off x="6925521" y="4466812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기관상세정보</a:t>
            </a: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89DCBFDB-8B20-7C49-2436-D5B170546133}"/>
              </a:ext>
            </a:extLst>
          </p:cNvPr>
          <p:cNvSpPr/>
          <p:nvPr/>
        </p:nvSpPr>
        <p:spPr>
          <a:xfrm>
            <a:off x="3125681" y="4466812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기관상세정보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72F4249D-112D-CAC2-31BB-86E4E3DDE2CF}"/>
              </a:ext>
            </a:extLst>
          </p:cNvPr>
          <p:cNvSpPr/>
          <p:nvPr/>
        </p:nvSpPr>
        <p:spPr>
          <a:xfrm>
            <a:off x="6925521" y="5133933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별점</a:t>
            </a:r>
            <a:r>
              <a:rPr lang="ko-KR" altLang="en-US" sz="1400" dirty="0">
                <a:solidFill>
                  <a:schemeClr val="tx1"/>
                </a:solidFill>
              </a:rPr>
              <a:t> 주기</a:t>
            </a:r>
            <a:r>
              <a:rPr lang="en-US" altLang="ko-KR" sz="1400" dirty="0">
                <a:solidFill>
                  <a:schemeClr val="tx1"/>
                </a:solidFill>
              </a:rPr>
              <a:t>+</a:t>
            </a:r>
            <a:r>
              <a:rPr lang="ko-KR" altLang="en-US" sz="1400" dirty="0">
                <a:solidFill>
                  <a:schemeClr val="tx1"/>
                </a:solidFill>
              </a:rPr>
              <a:t>리뷰작성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A9FC38E2-9BD6-A446-A6B3-9F17141EE0B4}"/>
              </a:ext>
            </a:extLst>
          </p:cNvPr>
          <p:cNvSpPr/>
          <p:nvPr/>
        </p:nvSpPr>
        <p:spPr>
          <a:xfrm>
            <a:off x="3125681" y="5801054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게시판</a:t>
            </a:r>
            <a:r>
              <a:rPr lang="en-US" altLang="ko-KR" sz="1400" dirty="0">
                <a:solidFill>
                  <a:schemeClr val="tx1"/>
                </a:solidFill>
              </a:rPr>
              <a:t>+</a:t>
            </a:r>
            <a:r>
              <a:rPr lang="ko-KR" altLang="en-US" sz="1400" dirty="0">
                <a:solidFill>
                  <a:schemeClr val="tx1"/>
                </a:solidFill>
              </a:rPr>
              <a:t>리뷰확인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C3D3BB-6793-6674-286D-029E87A564A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338748" y="3351332"/>
            <a:ext cx="1586773" cy="250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10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9C680C-356A-7028-4CDE-2299A419053C}"/>
              </a:ext>
            </a:extLst>
          </p:cNvPr>
          <p:cNvSpPr txBox="1"/>
          <p:nvPr/>
        </p:nvSpPr>
        <p:spPr>
          <a:xfrm>
            <a:off x="142866" y="158568"/>
            <a:ext cx="2066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시작</a:t>
            </a:r>
            <a:r>
              <a:rPr lang="en-US" altLang="ko-KR" sz="3200" b="1" dirty="0">
                <a:solidFill>
                  <a:srgbClr val="0090D0"/>
                </a:solidFill>
              </a:rPr>
              <a:t>_main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7F51AC-DED2-E57C-6037-689552DA8ED3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2C99C1-082B-67EB-F9F7-1CDDE1E3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7CEDF2-952C-70AD-180E-E81FFE50A1C2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pic>
        <p:nvPicPr>
          <p:cNvPr id="12" name="그래픽 11" descr="연결 윤곽선">
            <a:extLst>
              <a:ext uri="{FF2B5EF4-FFF2-40B4-BE49-F238E27FC236}">
                <a16:creationId xmlns:a16="http://schemas.microsoft.com/office/drawing/2014/main" id="{9EF6C60F-ED7F-D745-A04E-0061387C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2880" y="2336800"/>
            <a:ext cx="3505200" cy="3505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E2AB7D-BB44-8EF3-D704-F0C8595409F1}"/>
              </a:ext>
            </a:extLst>
          </p:cNvPr>
          <p:cNvSpPr txBox="1"/>
          <p:nvPr/>
        </p:nvSpPr>
        <p:spPr>
          <a:xfrm>
            <a:off x="1737360" y="2397760"/>
            <a:ext cx="436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+mj-ea"/>
                <a:ea typeface="+mj-ea"/>
              </a:rPr>
              <a:t>어떤 요양 시설로</a:t>
            </a:r>
            <a:endParaRPr lang="en-US" altLang="ko-KR" sz="3600" dirty="0">
              <a:latin typeface="+mj-ea"/>
              <a:ea typeface="+mj-ea"/>
            </a:endParaRPr>
          </a:p>
          <a:p>
            <a:r>
              <a:rPr lang="ko-KR" altLang="en-US" sz="3600" dirty="0">
                <a:latin typeface="+mj-ea"/>
                <a:ea typeface="+mj-ea"/>
              </a:rPr>
              <a:t>모셔야 할지</a:t>
            </a:r>
            <a:endParaRPr lang="en-US" altLang="ko-KR" sz="3600" dirty="0">
              <a:latin typeface="+mj-ea"/>
              <a:ea typeface="+mj-ea"/>
            </a:endParaRPr>
          </a:p>
          <a:p>
            <a:r>
              <a:rPr lang="ko-KR" altLang="en-US" sz="3600" dirty="0">
                <a:latin typeface="+mj-ea"/>
                <a:ea typeface="+mj-ea"/>
              </a:rPr>
              <a:t>고민이 된다면</a:t>
            </a:r>
            <a:r>
              <a:rPr lang="en-US" altLang="ko-KR" sz="3600" dirty="0">
                <a:latin typeface="+mj-ea"/>
                <a:ea typeface="+mj-ea"/>
              </a:rPr>
              <a:t>??</a:t>
            </a:r>
          </a:p>
          <a:p>
            <a:r>
              <a:rPr lang="en-US" altLang="ko-KR" sz="3600" dirty="0">
                <a:latin typeface="+mj-ea"/>
                <a:ea typeface="+mj-ea"/>
              </a:rPr>
              <a:t>                &gt;&gt;&gt;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13E4F-7E5C-9B1D-E4C2-30903E45878B}"/>
              </a:ext>
            </a:extLst>
          </p:cNvPr>
          <p:cNvSpPr txBox="1"/>
          <p:nvPr/>
        </p:nvSpPr>
        <p:spPr>
          <a:xfrm>
            <a:off x="7888094" y="5302536"/>
            <a:ext cx="340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3~4</a:t>
            </a:r>
            <a:r>
              <a:rPr lang="ko-KR" altLang="en-US" dirty="0"/>
              <a:t>가지 이미지 </a:t>
            </a:r>
            <a:r>
              <a:rPr lang="en-US" altLang="ko-KR" dirty="0"/>
              <a:t>5</a:t>
            </a:r>
            <a:r>
              <a:rPr lang="ko-KR" altLang="en-US" dirty="0"/>
              <a:t>초 간격 교차됨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en-US" altLang="ko-KR" dirty="0">
                <a:solidFill>
                  <a:srgbClr val="FF0000"/>
                </a:solidFill>
              </a:rPr>
              <a:t>=&gt; </a:t>
            </a:r>
            <a:r>
              <a:rPr lang="ko-KR" altLang="en-US" dirty="0">
                <a:solidFill>
                  <a:srgbClr val="FF0000"/>
                </a:solidFill>
              </a:rPr>
              <a:t>메뉴 중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개로 연결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A15A86-A6B9-383A-FA29-D720945CB3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73098" r="20768" b="7266"/>
          <a:stretch/>
        </p:blipFill>
        <p:spPr>
          <a:xfrm>
            <a:off x="1555002" y="4763815"/>
            <a:ext cx="4541520" cy="1075297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A28321-D30E-FC98-E5E3-0BAE295D22CD}"/>
              </a:ext>
            </a:extLst>
          </p:cNvPr>
          <p:cNvSpPr txBox="1"/>
          <p:nvPr/>
        </p:nvSpPr>
        <p:spPr>
          <a:xfrm>
            <a:off x="1327356" y="43163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검색기능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90908-541B-2BAC-7BA9-F1FC91ECF643}"/>
              </a:ext>
            </a:extLst>
          </p:cNvPr>
          <p:cNvSpPr txBox="1"/>
          <p:nvPr/>
        </p:nvSpPr>
        <p:spPr>
          <a:xfrm>
            <a:off x="3167465" y="18848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메뉴구성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03522-EE17-973B-BD54-E81757ABCE19}"/>
              </a:ext>
            </a:extLst>
          </p:cNvPr>
          <p:cNvSpPr txBox="1"/>
          <p:nvPr/>
        </p:nvSpPr>
        <p:spPr>
          <a:xfrm>
            <a:off x="601446" y="20008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로고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DC97C96-FD2F-E42D-13AF-942B4AEC6A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607" y="1769891"/>
            <a:ext cx="420293" cy="1330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D7991D4-B9D6-784D-6F3D-212B1AC6E3AF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820720" y="1722757"/>
            <a:ext cx="443218" cy="2502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46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9C680C-356A-7028-4CDE-2299A419053C}"/>
              </a:ext>
            </a:extLst>
          </p:cNvPr>
          <p:cNvSpPr txBox="1"/>
          <p:nvPr/>
        </p:nvSpPr>
        <p:spPr>
          <a:xfrm>
            <a:off x="142866" y="158568"/>
            <a:ext cx="3421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시작</a:t>
            </a:r>
            <a:r>
              <a:rPr lang="en-US" altLang="ko-KR" sz="3200" b="1" dirty="0">
                <a:solidFill>
                  <a:srgbClr val="0090D0"/>
                </a:solidFill>
              </a:rPr>
              <a:t>_</a:t>
            </a:r>
            <a:r>
              <a:rPr lang="en-US" altLang="ko-KR" sz="3200" b="1" dirty="0" err="1">
                <a:solidFill>
                  <a:srgbClr val="0090D0"/>
                </a:solidFill>
              </a:rPr>
              <a:t>main_footer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90C67-D18C-405E-922E-12BBDB466FAE}"/>
              </a:ext>
            </a:extLst>
          </p:cNvPr>
          <p:cNvSpPr txBox="1"/>
          <p:nvPr/>
        </p:nvSpPr>
        <p:spPr>
          <a:xfrm>
            <a:off x="775813" y="4100959"/>
            <a:ext cx="50422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회사명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(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주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실버 스코어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개인정보 관리책임자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(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주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실버 스코어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사업자등록번호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미정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주소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미정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연락처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미정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서비스 이용 문의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1200" b="0" i="0" strike="noStrike" dirty="0">
                <a:solidFill>
                  <a:srgbClr val="1155CC"/>
                </a:solidFill>
                <a:effectLst/>
                <a:latin typeface="+mn-ea"/>
              </a:rPr>
              <a:t>admin@silverscore.com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서비스 제휴문의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1200" b="0" i="0" strike="noStrike" dirty="0">
                <a:solidFill>
                  <a:srgbClr val="1155CC"/>
                </a:solidFill>
                <a:effectLst/>
                <a:latin typeface="+mn-ea"/>
              </a:rPr>
              <a:t>admin@silverscore.com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1155CC"/>
              </a:solidFill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이용약관 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| 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개인정보처리방침 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| 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회사소개  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=&gt; </a:t>
            </a:r>
            <a:r>
              <a:rPr lang="ko-KR" altLang="en-US" sz="1200" b="0" i="0" strike="noStrike" dirty="0">
                <a:solidFill>
                  <a:srgbClr val="FF0000"/>
                </a:solidFill>
                <a:effectLst/>
                <a:latin typeface="+mn-ea"/>
              </a:rPr>
              <a:t>화면 구현 시 생략가능</a:t>
            </a:r>
            <a:endParaRPr lang="ko-KR" altLang="en-US" sz="1200" b="0" dirty="0">
              <a:solidFill>
                <a:srgbClr val="FF0000"/>
              </a:solidFill>
              <a:effectLst/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6B6E71-0103-4A26-B2E3-811A2324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59" y="5021862"/>
            <a:ext cx="3799781" cy="769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720EE2-5BD1-A273-6574-A0AFE58083FB}"/>
              </a:ext>
            </a:extLst>
          </p:cNvPr>
          <p:cNvSpPr txBox="1"/>
          <p:nvPr/>
        </p:nvSpPr>
        <p:spPr>
          <a:xfrm>
            <a:off x="10482901" y="42611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로고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B56C3CB-1962-B494-0AC5-14B938D2BE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39792" y="4744457"/>
            <a:ext cx="385948" cy="1688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59C168-7461-57B1-35BA-72910A5E5736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4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4577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0090D0"/>
                </a:solidFill>
              </a:rPr>
              <a:t>요양시설찾기</a:t>
            </a:r>
            <a:r>
              <a:rPr lang="en-US" altLang="ko-KR" sz="3200" b="1" dirty="0">
                <a:solidFill>
                  <a:srgbClr val="0090D0"/>
                </a:solidFill>
              </a:rPr>
              <a:t>_search_01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C9F71-0526-3526-C74A-46CB0DB00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2EF4F-8340-63E8-D294-9C5C2CC2E316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69DA91C-AE49-D5DB-3744-79312FF9A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3D7B46C-95D6-6C81-B00A-F255640B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76D21-B300-87F7-EE78-0DADD1C5CAD0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190CBB0-A590-D919-4A62-F89F6A56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6" y="1940506"/>
            <a:ext cx="7522754" cy="423155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D68CEE9-E996-76DF-A4AC-648CE16EF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725950"/>
              </p:ext>
            </p:extLst>
          </p:nvPr>
        </p:nvGraphicFramePr>
        <p:xfrm>
          <a:off x="3831306" y="3148242"/>
          <a:ext cx="7360759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37">
                  <a:extLst>
                    <a:ext uri="{9D8B030D-6E8A-4147-A177-3AD203B41FA5}">
                      <a16:colId xmlns:a16="http://schemas.microsoft.com/office/drawing/2014/main" val="2859784142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83433438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88181513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124531039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739004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012096669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28576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기관기호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기관이름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평가구분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평가등급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상세주소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전화번호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평가일자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68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1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1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4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30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94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71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0230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D9B134-CD43-EBEC-677C-947298DF86CC}"/>
              </a:ext>
            </a:extLst>
          </p:cNvPr>
          <p:cNvSpPr txBox="1"/>
          <p:nvPr/>
        </p:nvSpPr>
        <p:spPr>
          <a:xfrm>
            <a:off x="4465539" y="4487312"/>
            <a:ext cx="5820824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컬럼명은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국민건강보험 공단 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장기요양기관 찾기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목록검색</a:t>
            </a:r>
            <a:r>
              <a:rPr lang="en-US" altLang="ko-KR" dirty="0">
                <a:solidFill>
                  <a:srgbClr val="FF0000"/>
                </a:solidFill>
              </a:rPr>
              <a:t>’ </a:t>
            </a:r>
            <a:r>
              <a:rPr lang="ko-KR" altLang="en-US" dirty="0">
                <a:solidFill>
                  <a:srgbClr val="FF0000"/>
                </a:solidFill>
              </a:rPr>
              <a:t>기준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704C21A-CEB9-5E97-E288-3DD5DE6785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65954" y="3836236"/>
            <a:ext cx="978302" cy="3238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7A8C30-B67F-7D98-78B0-E5531197E7D3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3375D5-64B3-7037-1D84-6C9D83BA1D80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7B9B70-90E4-D078-C4B1-F3F88EEF8969}"/>
              </a:ext>
            </a:extLst>
          </p:cNvPr>
          <p:cNvSpPr/>
          <p:nvPr/>
        </p:nvSpPr>
        <p:spPr>
          <a:xfrm>
            <a:off x="356943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8A85C7-1C82-C2D4-88CE-925D8C3F2D3A}"/>
              </a:ext>
            </a:extLst>
          </p:cNvPr>
          <p:cNvSpPr/>
          <p:nvPr/>
        </p:nvSpPr>
        <p:spPr>
          <a:xfrm>
            <a:off x="4491210" y="2554096"/>
            <a:ext cx="68531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8201B-DDBB-8E08-7C45-0B81DC465478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2158E-111B-0806-2CFC-E39016BF057A}"/>
              </a:ext>
            </a:extLst>
          </p:cNvPr>
          <p:cNvSpPr/>
          <p:nvPr/>
        </p:nvSpPr>
        <p:spPr>
          <a:xfrm>
            <a:off x="3846546" y="2845303"/>
            <a:ext cx="3346734" cy="2607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3082F5-03B2-A0DC-6B87-789106D39476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10907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4577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0090D0"/>
                </a:solidFill>
              </a:rPr>
              <a:t>요양시설찾기</a:t>
            </a:r>
            <a:r>
              <a:rPr lang="en-US" altLang="ko-KR" sz="3200" b="1" dirty="0">
                <a:solidFill>
                  <a:srgbClr val="0090D0"/>
                </a:solidFill>
              </a:rPr>
              <a:t>_search_02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C9F71-0526-3526-C74A-46CB0DB00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2EF4F-8340-63E8-D294-9C5C2CC2E316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69DA91C-AE49-D5DB-3744-79312FF9A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3D7B46C-95D6-6C81-B00A-F255640B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76D21-B300-87F7-EE78-0DADD1C5CAD0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190CBB0-A590-D919-4A62-F89F6A56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6" y="1940506"/>
            <a:ext cx="7522754" cy="423155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D68CEE9-E996-76DF-A4AC-648CE16EF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09403"/>
              </p:ext>
            </p:extLst>
          </p:nvPr>
        </p:nvGraphicFramePr>
        <p:xfrm>
          <a:off x="3831306" y="3148242"/>
          <a:ext cx="7360759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37">
                  <a:extLst>
                    <a:ext uri="{9D8B030D-6E8A-4147-A177-3AD203B41FA5}">
                      <a16:colId xmlns:a16="http://schemas.microsoft.com/office/drawing/2014/main" val="2859784142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83433438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88181513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124531039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739004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012096669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28576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기관기호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기관이름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평가구분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평가등급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상세주소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전화번호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평가일자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68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1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1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4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30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94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71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0230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7A8C30-B67F-7D98-78B0-E5531197E7D3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3375D5-64B3-7037-1D84-6C9D83BA1D80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8A85C7-1C82-C2D4-88CE-925D8C3F2D3A}"/>
              </a:ext>
            </a:extLst>
          </p:cNvPr>
          <p:cNvSpPr/>
          <p:nvPr/>
        </p:nvSpPr>
        <p:spPr>
          <a:xfrm>
            <a:off x="4491210" y="2554096"/>
            <a:ext cx="68531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AB651F-1E78-7824-7046-0197BA4BDDBE}"/>
              </a:ext>
            </a:extLst>
          </p:cNvPr>
          <p:cNvSpPr/>
          <p:nvPr/>
        </p:nvSpPr>
        <p:spPr>
          <a:xfrm>
            <a:off x="3857028" y="3847040"/>
            <a:ext cx="7253424" cy="4398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원하는 목록을 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4CC973-B85A-15CE-3E99-FC24C6DBF84A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2198B0-3C08-727B-3788-11586BB6BD70}"/>
              </a:ext>
            </a:extLst>
          </p:cNvPr>
          <p:cNvSpPr/>
          <p:nvPr/>
        </p:nvSpPr>
        <p:spPr>
          <a:xfrm>
            <a:off x="3846546" y="2845303"/>
            <a:ext cx="3346734" cy="2607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6C0471-628D-DA3A-BC8A-19040E9A494C}"/>
              </a:ext>
            </a:extLst>
          </p:cNvPr>
          <p:cNvSpPr/>
          <p:nvPr/>
        </p:nvSpPr>
        <p:spPr>
          <a:xfrm>
            <a:off x="356943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7FBBFE2-9A5F-EEC3-9FC6-7B53B5A62A8E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31120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A94E38-80DB-898D-791C-E8DB09B9B16F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5126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0090D0"/>
                </a:solidFill>
              </a:rPr>
              <a:t>요양시설찾기</a:t>
            </a:r>
            <a:r>
              <a:rPr lang="en-US" altLang="ko-KR" sz="3200" b="1" dirty="0">
                <a:solidFill>
                  <a:srgbClr val="0090D0"/>
                </a:solidFill>
              </a:rPr>
              <a:t>_</a:t>
            </a:r>
            <a:r>
              <a:rPr lang="en-US" altLang="ko-KR" sz="3200" b="1" dirty="0" err="1">
                <a:solidFill>
                  <a:srgbClr val="0090D0"/>
                </a:solidFill>
              </a:rPr>
              <a:t>search_detail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C9F71-0526-3526-C74A-46CB0DB00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2EF4F-8340-63E8-D294-9C5C2CC2E316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69DA91C-AE49-D5DB-3744-79312FF9A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3D7B46C-95D6-6C81-B00A-F255640B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76D21-B300-87F7-EE78-0DADD1C5CAD0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190CBB0-A590-D919-4A62-F89F6A56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6" y="1940506"/>
            <a:ext cx="7522754" cy="4231550"/>
          </a:xfrm>
          <a:prstGeom prst="rect">
            <a:avLst/>
          </a:prstGeom>
          <a:ln w="38100">
            <a:noFill/>
            <a:prstDash val="sysDash"/>
          </a:ln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D68CEE9-E996-76DF-A4AC-648CE16EF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532640"/>
              </p:ext>
            </p:extLst>
          </p:nvPr>
        </p:nvGraphicFramePr>
        <p:xfrm>
          <a:off x="3831306" y="3148242"/>
          <a:ext cx="7360759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37">
                  <a:extLst>
                    <a:ext uri="{9D8B030D-6E8A-4147-A177-3AD203B41FA5}">
                      <a16:colId xmlns:a16="http://schemas.microsoft.com/office/drawing/2014/main" val="2859784142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83433438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88181513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124531039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739004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012096669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28576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기관기호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기관이름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평가구분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평가등급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상세주소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전화번호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평가일자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68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1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1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4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30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94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71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0230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7A8C30-B67F-7D98-78B0-E5531197E7D3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3375D5-64B3-7037-1D84-6C9D83BA1D80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4DBE4B-35A7-8E49-C157-D6BA64085317}"/>
              </a:ext>
            </a:extLst>
          </p:cNvPr>
          <p:cNvSpPr/>
          <p:nvPr/>
        </p:nvSpPr>
        <p:spPr>
          <a:xfrm>
            <a:off x="3846546" y="2845303"/>
            <a:ext cx="3346734" cy="2607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FFB5A9-FED8-406F-A594-8ADCA5319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337" y="1921241"/>
            <a:ext cx="5076082" cy="4687415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884079-BD89-4832-E8FB-151BB8F07EB3}"/>
              </a:ext>
            </a:extLst>
          </p:cNvPr>
          <p:cNvSpPr txBox="1"/>
          <p:nvPr/>
        </p:nvSpPr>
        <p:spPr>
          <a:xfrm>
            <a:off x="4996482" y="5971986"/>
            <a:ext cx="47179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기본정보 컬럼명은 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‘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국민건강보험 공단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장기요양기관 찾기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목록검색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’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기준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44BC20C-D678-78C7-56BA-847F7A013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85315" y="4760285"/>
            <a:ext cx="2075868" cy="363258"/>
          </a:xfrm>
          <a:prstGeom prst="bentConnector3">
            <a:avLst>
              <a:gd name="adj1" fmla="val 43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B12DEF-90AC-36D4-96A5-E4BA0B39F071}"/>
              </a:ext>
            </a:extLst>
          </p:cNvPr>
          <p:cNvSpPr/>
          <p:nvPr/>
        </p:nvSpPr>
        <p:spPr>
          <a:xfrm>
            <a:off x="356943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88ACB6-BEE5-99E9-4CAE-43A93676B90A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56708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340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지도검색</a:t>
            </a:r>
            <a:r>
              <a:rPr lang="en-US" altLang="ko-KR" sz="3200" b="1" dirty="0">
                <a:solidFill>
                  <a:srgbClr val="0090D0"/>
                </a:solidFill>
              </a:rPr>
              <a:t>_map_01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6FFCB-9628-4F4C-E066-5A48445F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92D79-8884-4E26-A9CA-F12F46DB51F7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5A14937-0667-7533-BC4A-D52E6CF3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0DFD0C-F8D3-8728-2160-E1955F1C7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72118CC6-BA82-6DAD-A8E6-ADDEC1FC7D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2" r="1553" b="6417"/>
          <a:stretch/>
        </p:blipFill>
        <p:spPr>
          <a:xfrm>
            <a:off x="3741017" y="1898124"/>
            <a:ext cx="7563867" cy="4267726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A937885-3E18-1C41-0F84-FDFF276AEDB3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858796-6F10-8466-8918-17D162281B82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F8BFE6-C305-BA9C-74F0-66CE7F1B8688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35D40-7AC0-73A2-5AB1-779816686C18}"/>
              </a:ext>
            </a:extLst>
          </p:cNvPr>
          <p:cNvSpPr txBox="1"/>
          <p:nvPr/>
        </p:nvSpPr>
        <p:spPr>
          <a:xfrm>
            <a:off x="4308223" y="3376264"/>
            <a:ext cx="5820824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지도 화면구현 및 </a:t>
            </a:r>
            <a:r>
              <a:rPr lang="en-US" altLang="ko-KR" dirty="0" err="1">
                <a:solidFill>
                  <a:srgbClr val="FF0000"/>
                </a:solidFill>
              </a:rPr>
              <a:t>api</a:t>
            </a:r>
            <a:r>
              <a:rPr lang="ko-KR" altLang="en-US" dirty="0">
                <a:solidFill>
                  <a:srgbClr val="FF0000"/>
                </a:solidFill>
              </a:rPr>
              <a:t> 는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국민건강보험 공단 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장기요양기관 찾기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지도검색</a:t>
            </a:r>
            <a:r>
              <a:rPr lang="en-US" altLang="ko-KR" dirty="0">
                <a:solidFill>
                  <a:srgbClr val="FF0000"/>
                </a:solidFill>
              </a:rPr>
              <a:t>’ </a:t>
            </a:r>
            <a:r>
              <a:rPr lang="ko-KR" altLang="en-US" dirty="0">
                <a:solidFill>
                  <a:srgbClr val="FF0000"/>
                </a:solidFill>
              </a:rPr>
              <a:t>기준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F095C93-0580-8A56-2610-F12C32F01D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8638" y="2725188"/>
            <a:ext cx="978302" cy="3238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9222D2-223A-203D-4D69-9143375A5D86}"/>
              </a:ext>
            </a:extLst>
          </p:cNvPr>
          <p:cNvSpPr/>
          <p:nvPr/>
        </p:nvSpPr>
        <p:spPr>
          <a:xfrm>
            <a:off x="3856210" y="1944496"/>
            <a:ext cx="68531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4BFBE3-ACC5-E9BC-DB20-5566FDE92C60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595DD5-4F25-9BCE-40AC-7E4337DBBA84}"/>
              </a:ext>
            </a:extLst>
          </p:cNvPr>
          <p:cNvSpPr/>
          <p:nvPr/>
        </p:nvSpPr>
        <p:spPr>
          <a:xfrm>
            <a:off x="3854166" y="2245892"/>
            <a:ext cx="3430554" cy="3470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34774-6846-B7D0-5812-14ACAA6610AC}"/>
              </a:ext>
            </a:extLst>
          </p:cNvPr>
          <p:cNvSpPr/>
          <p:nvPr/>
        </p:nvSpPr>
        <p:spPr>
          <a:xfrm>
            <a:off x="620087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7A2E11-0ABF-85F3-E9FB-400B602EBD5E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47691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340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지도검색</a:t>
            </a:r>
            <a:r>
              <a:rPr lang="en-US" altLang="ko-KR" sz="3200" b="1" dirty="0">
                <a:solidFill>
                  <a:srgbClr val="0090D0"/>
                </a:solidFill>
              </a:rPr>
              <a:t>_map_02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6FFCB-9628-4F4C-E066-5A48445F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92D79-8884-4E26-A9CA-F12F46DB51F7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5A14937-0667-7533-BC4A-D52E6CF3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0DFD0C-F8D3-8728-2160-E1955F1C7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72118CC6-BA82-6DAD-A8E6-ADDEC1FC7D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2" r="1553" b="6417"/>
          <a:stretch/>
        </p:blipFill>
        <p:spPr>
          <a:xfrm>
            <a:off x="3741017" y="1898124"/>
            <a:ext cx="7563867" cy="4267726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A937885-3E18-1C41-0F84-FDFF276AEDB3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858796-6F10-8466-8918-17D162281B82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F8BFE6-C305-BA9C-74F0-66CE7F1B8688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F095C93-0580-8A56-2610-F12C32F01D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8638" y="2725188"/>
            <a:ext cx="978302" cy="3238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9222D2-223A-203D-4D69-9143375A5D86}"/>
              </a:ext>
            </a:extLst>
          </p:cNvPr>
          <p:cNvSpPr/>
          <p:nvPr/>
        </p:nvSpPr>
        <p:spPr>
          <a:xfrm>
            <a:off x="3856210" y="1944496"/>
            <a:ext cx="68531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F40379-8DDF-3CD2-60F8-5A30F51539F3}"/>
              </a:ext>
            </a:extLst>
          </p:cNvPr>
          <p:cNvSpPr/>
          <p:nvPr/>
        </p:nvSpPr>
        <p:spPr>
          <a:xfrm>
            <a:off x="3989108" y="2688800"/>
            <a:ext cx="1456652" cy="6874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원하는 목록을 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F5B0F1-4E2F-6A34-75D8-B7E26FAF8E18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475287-BF5A-E976-4940-90B4C2471329}"/>
              </a:ext>
            </a:extLst>
          </p:cNvPr>
          <p:cNvSpPr/>
          <p:nvPr/>
        </p:nvSpPr>
        <p:spPr>
          <a:xfrm>
            <a:off x="3854166" y="2245892"/>
            <a:ext cx="3430554" cy="3470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ㅍㅍㅍㅍ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A22B1-3F78-AF01-36CC-942C454C92F3}"/>
              </a:ext>
            </a:extLst>
          </p:cNvPr>
          <p:cNvSpPr/>
          <p:nvPr/>
        </p:nvSpPr>
        <p:spPr>
          <a:xfrm>
            <a:off x="620087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6E01339-2457-C57D-D347-5EF504B0A2BC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7796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E377CE-CEA9-0EF6-8785-EE4DC0FD5D2D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3957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지도검색</a:t>
            </a:r>
            <a:r>
              <a:rPr lang="en-US" altLang="ko-KR" sz="3200" b="1" dirty="0">
                <a:solidFill>
                  <a:srgbClr val="0090D0"/>
                </a:solidFill>
              </a:rPr>
              <a:t>_</a:t>
            </a:r>
            <a:r>
              <a:rPr lang="en-US" altLang="ko-KR" sz="3200" b="1" dirty="0" err="1">
                <a:solidFill>
                  <a:srgbClr val="0090D0"/>
                </a:solidFill>
              </a:rPr>
              <a:t>map_detail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6FFCB-9628-4F4C-E066-5A48445F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92D79-8884-4E26-A9CA-F12F46DB51F7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5A14937-0667-7533-BC4A-D52E6CF3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0DFD0C-F8D3-8728-2160-E1955F1C7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A937885-3E18-1C41-0F84-FDFF276AEDB3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858796-6F10-8466-8918-17D162281B82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F8BFE6-C305-BA9C-74F0-66CE7F1B8688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EA65B32A-39B5-A619-5C39-3C558B34E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2" r="1553" b="6417"/>
          <a:stretch/>
        </p:blipFill>
        <p:spPr>
          <a:xfrm>
            <a:off x="3741017" y="1898124"/>
            <a:ext cx="7563867" cy="4267726"/>
          </a:xfrm>
          <a:prstGeom prst="rect">
            <a:avLst/>
          </a:prstGeom>
          <a:ln w="38100">
            <a:noFill/>
            <a:prstDash val="sysDash"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709949-5A13-1B44-3D9B-F8B767C86A26}"/>
              </a:ext>
            </a:extLst>
          </p:cNvPr>
          <p:cNvSpPr/>
          <p:nvPr/>
        </p:nvSpPr>
        <p:spPr>
          <a:xfrm>
            <a:off x="3854166" y="2245892"/>
            <a:ext cx="3430554" cy="3470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B793D3-C016-251A-F134-93A4F37E7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337" y="1921241"/>
            <a:ext cx="5076082" cy="4687415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B73CC5-94A0-5B4B-EA04-F9FFB824DA16}"/>
              </a:ext>
            </a:extLst>
          </p:cNvPr>
          <p:cNvSpPr txBox="1"/>
          <p:nvPr/>
        </p:nvSpPr>
        <p:spPr>
          <a:xfrm>
            <a:off x="4996482" y="5971986"/>
            <a:ext cx="47179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기본정보 컬럼명은 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‘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국민건강보험 공단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장기요양기관 찾기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목록검색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’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기준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8295EB5-8626-CBF8-645D-A2E95AD2D6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85315" y="4760285"/>
            <a:ext cx="2075868" cy="363258"/>
          </a:xfrm>
          <a:prstGeom prst="bentConnector3">
            <a:avLst>
              <a:gd name="adj1" fmla="val 43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2970A5-1738-6C2C-DE15-8105B26D3251}"/>
              </a:ext>
            </a:extLst>
          </p:cNvPr>
          <p:cNvSpPr/>
          <p:nvPr/>
        </p:nvSpPr>
        <p:spPr>
          <a:xfrm>
            <a:off x="620087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2FBE92-E9A3-A78B-1623-9F956D682503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10920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569</TotalTime>
  <Words>456</Words>
  <Application>Microsoft Office PowerPoint</Application>
  <PresentationFormat>와이드스크린</PresentationFormat>
  <Paragraphs>127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9066</cp:lastModifiedBy>
  <cp:revision>64</cp:revision>
  <dcterms:created xsi:type="dcterms:W3CDTF">2021-07-16T05:18:45Z</dcterms:created>
  <dcterms:modified xsi:type="dcterms:W3CDTF">2023-02-03T03:26:39Z</dcterms:modified>
</cp:coreProperties>
</file>